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582" y="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7669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4670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0755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480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smtClean="0"/>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EC1D9C5-026D-4F2F-A6BE-8004218B606C}"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9191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C1D9C5-026D-4F2F-A6BE-8004218B606C}"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43664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472381" y="3618442"/>
            <a:ext cx="2901255" cy="532218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3471863" y="3618442"/>
            <a:ext cx="2915543" cy="532218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EC1D9C5-026D-4F2F-A6BE-8004218B606C}" type="datetimeFigureOut">
              <a:rPr lang="tr-TR" smtClean="0"/>
              <a:t>18.12.2018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62690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EC1D9C5-026D-4F2F-A6BE-8004218B606C}" type="datetimeFigureOut">
              <a:rPr lang="tr-TR" smtClean="0"/>
              <a:t>18.12.2018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194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1D9C5-026D-4F2F-A6BE-8004218B606C}" type="datetimeFigureOut">
              <a:rPr lang="tr-TR" smtClean="0"/>
              <a:t>18.12.2018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0156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4773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9933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EC1D9C5-026D-4F2F-A6BE-8004218B606C}" type="datetimeFigureOut">
              <a:rPr lang="tr-TR" smtClean="0"/>
              <a:t>18.12.2018</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C7E40E8-F821-4F5B-999E-B99B16B4A4B9}" type="slidenum">
              <a:rPr lang="tr-TR" smtClean="0"/>
              <a:t>‹#›</a:t>
            </a:fld>
            <a:endParaRPr lang="tr-TR"/>
          </a:p>
        </p:txBody>
      </p:sp>
    </p:spTree>
    <p:extLst>
      <p:ext uri="{BB962C8B-B14F-4D97-AF65-F5344CB8AC3E}">
        <p14:creationId xmlns:p14="http://schemas.microsoft.com/office/powerpoint/2010/main" val="7341282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maps/place/Sakarya+%C3%9Cniversitesi+Besyo/@40.744249,30.3373099,19.34z/data=!4m5!3m4!1s0x14ccad8c717fdbdd:0x71270d869511373f!8m2!3d40.7441997!4d30.3372518"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025156"/>
            <a:ext cx="6858000" cy="17734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http://www.subu.edu.tr/timthumb.php?src=http://www.subu.edu.tr/sites/subu.edu.tr/image/SUBU_LOGO_3.png&amp;w=8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7285" y="61658"/>
            <a:ext cx="906801" cy="9000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1" y="47798"/>
            <a:ext cx="6851934" cy="646331"/>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dirty="0" smtClean="0"/>
              <a:t>Sakarya Uygulamalı Bilimler Üniversitesi </a:t>
            </a:r>
          </a:p>
          <a:p>
            <a:pPr algn="ctr"/>
            <a:r>
              <a:rPr lang="tr-TR" dirty="0" smtClean="0"/>
              <a:t>Lisansüstü Eğitim Enstitüsü</a:t>
            </a:r>
            <a:endParaRPr lang="tr-TR" dirty="0"/>
          </a:p>
        </p:txBody>
      </p:sp>
      <p:sp>
        <p:nvSpPr>
          <p:cNvPr id="7" name="Metin kutusu 6"/>
          <p:cNvSpPr txBox="1"/>
          <p:nvPr/>
        </p:nvSpPr>
        <p:spPr>
          <a:xfrm>
            <a:off x="1" y="683793"/>
            <a:ext cx="6851934" cy="369332"/>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b="1" dirty="0" smtClean="0"/>
              <a:t>Spor Yöneticiliği Anabilim </a:t>
            </a:r>
            <a:r>
              <a:rPr lang="tr-TR" b="1" dirty="0"/>
              <a:t>Dalı</a:t>
            </a:r>
          </a:p>
        </p:txBody>
      </p:sp>
      <p:sp>
        <p:nvSpPr>
          <p:cNvPr id="11" name="Metin kutusu 10"/>
          <p:cNvSpPr txBox="1"/>
          <p:nvPr/>
        </p:nvSpPr>
        <p:spPr>
          <a:xfrm>
            <a:off x="143089" y="2832056"/>
            <a:ext cx="3090087" cy="1754326"/>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2000" dirty="0" smtClean="0"/>
              <a:t>Akademik </a:t>
            </a:r>
            <a:r>
              <a:rPr lang="tr-TR" sz="2400" dirty="0" smtClean="0"/>
              <a:t>Kadro</a:t>
            </a:r>
          </a:p>
          <a:p>
            <a:r>
              <a:rPr lang="tr-TR" sz="1400" dirty="0" smtClean="0"/>
              <a:t>Prof. Dr. Nevzat MİRZEOĞLU</a:t>
            </a:r>
          </a:p>
          <a:p>
            <a:r>
              <a:rPr lang="tr-TR" sz="1400" dirty="0" smtClean="0"/>
              <a:t>Doç. Dr. Hakan KOLAYİŞ</a:t>
            </a:r>
          </a:p>
          <a:p>
            <a:r>
              <a:rPr lang="tr-TR" sz="1400" dirty="0" smtClean="0"/>
              <a:t>Dr. </a:t>
            </a:r>
            <a:r>
              <a:rPr lang="tr-TR" sz="1400" dirty="0" err="1" smtClean="0"/>
              <a:t>Öğr</a:t>
            </a:r>
            <a:r>
              <a:rPr lang="tr-TR" sz="1400" dirty="0" smtClean="0"/>
              <a:t>. Üyesi Nuran KANDAZ GELEN</a:t>
            </a:r>
          </a:p>
          <a:p>
            <a:r>
              <a:rPr lang="tr-TR" sz="1400" dirty="0" smtClean="0"/>
              <a:t>Dr</a:t>
            </a:r>
            <a:r>
              <a:rPr lang="tr-TR" sz="1400" dirty="0"/>
              <a:t>. </a:t>
            </a:r>
            <a:r>
              <a:rPr lang="tr-TR" sz="1400" dirty="0" err="1"/>
              <a:t>Öğr</a:t>
            </a:r>
            <a:r>
              <a:rPr lang="tr-TR" sz="1400" dirty="0"/>
              <a:t>. Üyesi </a:t>
            </a:r>
            <a:r>
              <a:rPr lang="tr-TR" sz="1400" dirty="0" smtClean="0"/>
              <a:t>Sevda ÇİFTÇİ</a:t>
            </a:r>
          </a:p>
          <a:p>
            <a:r>
              <a:rPr lang="tr-TR" sz="1400" dirty="0"/>
              <a:t>Dr. </a:t>
            </a:r>
            <a:r>
              <a:rPr lang="tr-TR" sz="1400" dirty="0" err="1"/>
              <a:t>Öğr</a:t>
            </a:r>
            <a:r>
              <a:rPr lang="tr-TR" sz="1400" dirty="0"/>
              <a:t>. </a:t>
            </a:r>
            <a:r>
              <a:rPr lang="tr-TR" sz="1400" dirty="0" smtClean="0"/>
              <a:t>Üyesi Ersin ESKİLER</a:t>
            </a:r>
          </a:p>
          <a:p>
            <a:r>
              <a:rPr lang="tr-TR" sz="1400" dirty="0"/>
              <a:t>Dr. </a:t>
            </a:r>
            <a:r>
              <a:rPr lang="tr-TR" sz="1400" dirty="0" err="1"/>
              <a:t>Öğr</a:t>
            </a:r>
            <a:r>
              <a:rPr lang="tr-TR" sz="1400" dirty="0"/>
              <a:t>. </a:t>
            </a:r>
            <a:r>
              <a:rPr lang="tr-TR" sz="1400" dirty="0" smtClean="0"/>
              <a:t>Üyesi İlayda Gülseren DEMİR</a:t>
            </a:r>
            <a:endParaRPr lang="tr-TR" sz="1400" dirty="0"/>
          </a:p>
        </p:txBody>
      </p:sp>
      <p:sp>
        <p:nvSpPr>
          <p:cNvPr id="9" name="Metin kutusu 8"/>
          <p:cNvSpPr txBox="1"/>
          <p:nvPr/>
        </p:nvSpPr>
        <p:spPr>
          <a:xfrm>
            <a:off x="143089" y="1374336"/>
            <a:ext cx="6520997" cy="1323439"/>
          </a:xfrm>
          <a:prstGeom prst="rect">
            <a:avLst/>
          </a:prstGeom>
          <a:noFill/>
        </p:spPr>
        <p:txBody>
          <a:bodyPr wrap="square" rtlCol="0">
            <a:spAutoFit/>
          </a:bodyPr>
          <a:lstStyle/>
          <a:p>
            <a:pPr algn="just"/>
            <a:r>
              <a:rPr lang="tr-TR" sz="2400" dirty="0" smtClean="0"/>
              <a:t>Spor Yöneticiliği </a:t>
            </a:r>
            <a:r>
              <a:rPr lang="tr-TR" sz="2000" dirty="0" smtClean="0"/>
              <a:t>Anabilim Dalı;</a:t>
            </a:r>
          </a:p>
          <a:p>
            <a:pPr algn="just"/>
            <a:r>
              <a:rPr lang="tr-TR" sz="1400" dirty="0" smtClean="0"/>
              <a:t>Çağdaş Spor </a:t>
            </a:r>
            <a:r>
              <a:rPr lang="tr-TR" sz="1400" dirty="0"/>
              <a:t>Y</a:t>
            </a:r>
            <a:r>
              <a:rPr lang="tr-TR" sz="1400" dirty="0" smtClean="0"/>
              <a:t>öneticiliğine ilişkin yeni yaklaşımlar ele alınarak, gerekli donanımlara sahip, iletişim gücü yüksek, hem uygulama hem de teorik olarak kendisini en iyi şekilde ifade edebilen öğrenciler yetiştirmek anabilim dalımızın en önemli görevleri arasında yer almaktadır.   </a:t>
            </a:r>
            <a:endParaRPr lang="tr-TR" sz="1400" dirty="0"/>
          </a:p>
        </p:txBody>
      </p:sp>
      <p:sp>
        <p:nvSpPr>
          <p:cNvPr id="13" name="Metin kutusu 12"/>
          <p:cNvSpPr txBox="1"/>
          <p:nvPr/>
        </p:nvSpPr>
        <p:spPr>
          <a:xfrm>
            <a:off x="3319312" y="5494069"/>
            <a:ext cx="3134346" cy="892552"/>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2000" dirty="0" smtClean="0"/>
              <a:t>Lisansüstü </a:t>
            </a:r>
            <a:r>
              <a:rPr lang="tr-TR" sz="2400" dirty="0" smtClean="0"/>
              <a:t>Programlar</a:t>
            </a:r>
            <a:endParaRPr lang="tr-TR" sz="2400" dirty="0" smtClean="0"/>
          </a:p>
          <a:p>
            <a:pPr marL="285750" indent="-285750">
              <a:buFont typeface="Arial" panose="020B0604020202020204" pitchFamily="34" charset="0"/>
              <a:buChar char="•"/>
            </a:pPr>
            <a:r>
              <a:rPr lang="tr-TR" sz="1400" dirty="0" smtClean="0"/>
              <a:t>Tezli </a:t>
            </a:r>
            <a:r>
              <a:rPr lang="tr-TR" sz="1400" dirty="0"/>
              <a:t>Y</a:t>
            </a:r>
            <a:r>
              <a:rPr lang="tr-TR" sz="1400" dirty="0" smtClean="0"/>
              <a:t>üksek </a:t>
            </a:r>
            <a:r>
              <a:rPr lang="tr-TR" sz="1400" dirty="0"/>
              <a:t>L</a:t>
            </a:r>
            <a:r>
              <a:rPr lang="tr-TR" sz="1400" dirty="0" smtClean="0"/>
              <a:t>isans Programı</a:t>
            </a:r>
          </a:p>
          <a:p>
            <a:pPr marL="285750" indent="-285750">
              <a:buFont typeface="Arial" panose="020B0604020202020204" pitchFamily="34" charset="0"/>
              <a:buChar char="•"/>
            </a:pPr>
            <a:r>
              <a:rPr lang="tr-TR" sz="1400" dirty="0" smtClean="0"/>
              <a:t>Doktora Programı</a:t>
            </a:r>
            <a:endParaRPr lang="tr-TR" sz="1400" dirty="0"/>
          </a:p>
        </p:txBody>
      </p:sp>
      <p:sp>
        <p:nvSpPr>
          <p:cNvPr id="14" name="Metin kutusu 13"/>
          <p:cNvSpPr txBox="1"/>
          <p:nvPr/>
        </p:nvSpPr>
        <p:spPr>
          <a:xfrm>
            <a:off x="263462" y="7735886"/>
            <a:ext cx="3772090" cy="1046440"/>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2000" dirty="0" smtClean="0"/>
              <a:t>İletişim</a:t>
            </a:r>
          </a:p>
          <a:p>
            <a:pPr marL="285750" indent="-285750">
              <a:buFont typeface="Arial" panose="020B0604020202020204" pitchFamily="34" charset="0"/>
              <a:buChar char="•"/>
            </a:pPr>
            <a:r>
              <a:rPr lang="tr-TR" sz="1400" dirty="0" smtClean="0"/>
              <a:t>E-mail: syb@subu.edu.tr</a:t>
            </a:r>
          </a:p>
          <a:p>
            <a:pPr marL="285750" indent="-285750">
              <a:buFont typeface="Arial" panose="020B0604020202020204" pitchFamily="34" charset="0"/>
              <a:buChar char="•"/>
            </a:pPr>
            <a:r>
              <a:rPr lang="tr-TR" sz="1400" dirty="0" smtClean="0"/>
              <a:t>Sakarya Uygulamalı Bilimler Üniversitesi </a:t>
            </a:r>
          </a:p>
          <a:p>
            <a:pPr marL="285750" indent="-285750">
              <a:buFont typeface="Arial" panose="020B0604020202020204" pitchFamily="34" charset="0"/>
              <a:buChar char="•"/>
            </a:pPr>
            <a:r>
              <a:rPr lang="tr-TR" sz="1400" dirty="0" smtClean="0"/>
              <a:t>Spor Bilimleri Fakültesi, </a:t>
            </a:r>
            <a:r>
              <a:rPr lang="tr-TR" sz="1400" dirty="0" err="1" smtClean="0"/>
              <a:t>Serdivan</a:t>
            </a:r>
            <a:r>
              <a:rPr lang="tr-TR" sz="1400" dirty="0" smtClean="0"/>
              <a:t>/SAKARYA</a:t>
            </a:r>
            <a:endParaRPr lang="tr-TR" sz="1400" dirty="0"/>
          </a:p>
        </p:txBody>
      </p:sp>
      <p:sp>
        <p:nvSpPr>
          <p:cNvPr id="16" name="Dikdörtgen 15"/>
          <p:cNvSpPr/>
          <p:nvPr/>
        </p:nvSpPr>
        <p:spPr>
          <a:xfrm>
            <a:off x="-6065" y="9587883"/>
            <a:ext cx="6858000" cy="31959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p:txBody>
      </p:sp>
      <p:sp>
        <p:nvSpPr>
          <p:cNvPr id="10" name="Dikdörtgen 9"/>
          <p:cNvSpPr/>
          <p:nvPr/>
        </p:nvSpPr>
        <p:spPr>
          <a:xfrm>
            <a:off x="263462" y="9556436"/>
            <a:ext cx="1859548" cy="369332"/>
          </a:xfrm>
          <a:prstGeom prst="rect">
            <a:avLst/>
          </a:prstGeom>
        </p:spPr>
        <p:txBody>
          <a:bodyPr wrap="none">
            <a:spAutoFit/>
          </a:bodyPr>
          <a:lstStyle/>
          <a:p>
            <a:r>
              <a:rPr lang="tr-TR" dirty="0" smtClean="0">
                <a:solidFill>
                  <a:schemeClr val="bg1"/>
                </a:solidFill>
              </a:rPr>
              <a:t>www.subu.edu.tr </a:t>
            </a:r>
            <a:endParaRPr lang="tr-TR" dirty="0">
              <a:solidFill>
                <a:schemeClr val="bg1"/>
              </a:solidFill>
            </a:endParaRPr>
          </a:p>
        </p:txBody>
      </p:sp>
      <p:sp>
        <p:nvSpPr>
          <p:cNvPr id="12" name="Dikdörtgen 11"/>
          <p:cNvSpPr/>
          <p:nvPr/>
        </p:nvSpPr>
        <p:spPr>
          <a:xfrm>
            <a:off x="4452352" y="9556436"/>
            <a:ext cx="2148088" cy="369332"/>
          </a:xfrm>
          <a:prstGeom prst="rect">
            <a:avLst/>
          </a:prstGeom>
        </p:spPr>
        <p:txBody>
          <a:bodyPr wrap="none">
            <a:spAutoFit/>
          </a:bodyPr>
          <a:lstStyle/>
          <a:p>
            <a:pPr algn="ctr"/>
            <a:r>
              <a:rPr lang="tr-TR" dirty="0" smtClean="0">
                <a:solidFill>
                  <a:schemeClr val="bg1"/>
                </a:solidFill>
              </a:rPr>
              <a:t>www.lee.subu.edu.tr</a:t>
            </a:r>
          </a:p>
        </p:txBody>
      </p:sp>
      <p:pic>
        <p:nvPicPr>
          <p:cNvPr id="2" name="Resim 1">
            <a:hlinkClick r:id="rId3" tooltip="Ulaşım İçin Tıklayınız"/>
          </p:cNvPr>
          <p:cNvPicPr>
            <a:picLocks noChangeAspect="1"/>
          </p:cNvPicPr>
          <p:nvPr/>
        </p:nvPicPr>
        <p:blipFill rotWithShape="1">
          <a:blip r:embed="rId4"/>
          <a:srcRect l="28558" t="25099" r="34776" b="26809"/>
          <a:stretch/>
        </p:blipFill>
        <p:spPr>
          <a:xfrm>
            <a:off x="4104325" y="7505546"/>
            <a:ext cx="2439811"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Resim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3257" y="2915430"/>
            <a:ext cx="3200401" cy="21366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Resim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3462" y="5376069"/>
            <a:ext cx="2531723" cy="1684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05378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123</Words>
  <Application>Microsoft Office PowerPoint</Application>
  <PresentationFormat>A4 Kağıt (210x297 mm)</PresentationFormat>
  <Paragraphs>21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mcilli@gmail.com</dc:creator>
  <cp:lastModifiedBy>mcilli@gmail.com</cp:lastModifiedBy>
  <cp:revision>15</cp:revision>
  <dcterms:created xsi:type="dcterms:W3CDTF">2018-12-07T11:05:54Z</dcterms:created>
  <dcterms:modified xsi:type="dcterms:W3CDTF">2018-12-18T14:11:49Z</dcterms:modified>
</cp:coreProperties>
</file>